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6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64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84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330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367B3A0-0444-455B-A728-9F881A0E29F8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77DB3AB-B8AF-4262-8622-D27D9FDB75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040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C13B46D-C586-4357-BBEC-4B122B2E9B86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A781F07-3900-4B05-8BB2-9435DFD334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8275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B67A20-2518-4202-8275-CDDC66C240F3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19B111B-7543-4681-B4B7-8B2F8F692E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0847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25E5B03-D95C-4CC8-88BE-E966E154F9E5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8161C8B-2225-4CDA-8DDB-C9BC62A542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2716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C72E83C-AAD5-4081-9483-A51673758C4F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633DCFE-2F6E-4AE4-BA56-16C435DEA54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2287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0D0FC90-D922-444C-9FF3-D9427B7D3EB7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0048B02-39FC-4D13-95B3-5D1DB10C56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2233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622A9C4-561D-4A27-AF4E-143A98ED8DF2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71CA5F7-3CD5-4804-B8BF-ED95ED7B50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4706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7379E4B-61E4-441F-868C-865122CC9B8A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341FC9C-51A2-4AEE-9F1E-8A1903453E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061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286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28965DF-1FBF-415F-95FD-FD4C69553EFD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2653EA2-61B8-485C-B005-E895F54C87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6702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F3BF053-9447-436E-8839-210443D5D34D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D52B430-6717-495D-963D-3430124D25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6844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E3D826C-9EC0-4982-945F-A31B7938D18D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A3BB279-8030-4F8A-914F-DDCA61D4FE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948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292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96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600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58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99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975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32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/>
              <a:t>2016/11/9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17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7CDE600-B770-4391-B7D9-B645F65C2C46}" type="datetimeFigureOut">
              <a:rPr lang="en-US" altLang="zh-TW"/>
              <a:pPr>
                <a:defRPr/>
              </a:pPr>
              <a:t>11/9/2016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98F474F-FC37-47C1-817C-23ED892C61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554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57768" y="-348619"/>
            <a:ext cx="10163504" cy="2387600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are these?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7497" y="5627907"/>
            <a:ext cx="9523850" cy="1655762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These are yummy fruits!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2" y="2038981"/>
            <a:ext cx="11646341" cy="333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 papaya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151993"/>
            <a:ext cx="6274676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papayas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56" y="2151992"/>
            <a:ext cx="6274676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 grape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949"/>
            <a:ext cx="8355724" cy="44953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021" y="3156882"/>
            <a:ext cx="3829979" cy="229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964324" y="25476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grapes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90" y="2151336"/>
            <a:ext cx="8420757" cy="46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5" y="210337"/>
            <a:ext cx="3867319" cy="26197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r="14589"/>
          <a:stretch/>
        </p:blipFill>
        <p:spPr>
          <a:xfrm>
            <a:off x="4981902" y="584635"/>
            <a:ext cx="2585545" cy="28693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26" y="1157851"/>
            <a:ext cx="3122187" cy="31065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4" y="3799626"/>
            <a:ext cx="2700830" cy="28364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r="5861"/>
          <a:stretch/>
        </p:blipFill>
        <p:spPr>
          <a:xfrm>
            <a:off x="3917723" y="3915624"/>
            <a:ext cx="4051739" cy="304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r="48710" b="26320"/>
          <a:stretch/>
        </p:blipFill>
        <p:spPr>
          <a:xfrm>
            <a:off x="8084137" y="4382916"/>
            <a:ext cx="1945681" cy="225319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43370" y="263918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banana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647489" y="-67924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apple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631611" y="305532"/>
            <a:ext cx="4796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watermelon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74036" y="2992294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orange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199433" y="3447850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papaya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9502318" y="5934670"/>
            <a:ext cx="268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grape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25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r="12722" b="18006"/>
          <a:stretch/>
        </p:blipFill>
        <p:spPr>
          <a:xfrm>
            <a:off x="0" y="0"/>
            <a:ext cx="3563007" cy="27839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5" y="0"/>
            <a:ext cx="3686819" cy="29098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" y="3229593"/>
            <a:ext cx="3711868" cy="278390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577" y="3229593"/>
            <a:ext cx="4183458" cy="27839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r="23732"/>
          <a:stretch/>
        </p:blipFill>
        <p:spPr>
          <a:xfrm>
            <a:off x="8599409" y="2990703"/>
            <a:ext cx="2565852" cy="31238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6782" r="13218" b="11195"/>
          <a:stretch/>
        </p:blipFill>
        <p:spPr>
          <a:xfrm>
            <a:off x="8226518" y="0"/>
            <a:ext cx="3436883" cy="290312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873325" y="-213881"/>
            <a:ext cx="268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grape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31296" y="-213880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orange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599409" y="989897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banana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0" y="6013494"/>
            <a:ext cx="4331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watermelon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950596" y="5871532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apple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541799" y="5806132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papaya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64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56745" y="504496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 smtClean="0">
                <a:latin typeface="Comic Sans MS" panose="030F0702030302020204" pitchFamily="66" charset="0"/>
              </a:rPr>
              <a:t>What is it?</a:t>
            </a:r>
            <a:endParaRPr lang="zh-TW" altLang="en-US" sz="10000" b="1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56745" y="3520964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What are these?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56745" y="2012730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 smtClean="0">
                <a:latin typeface="Comic Sans MS" panose="030F0702030302020204" pitchFamily="66" charset="0"/>
              </a:rPr>
              <a:t>It is a/an ___.</a:t>
            </a:r>
            <a:endParaRPr lang="zh-TW" altLang="en-US" sz="10000" b="1" dirty="0"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77614" y="5029198"/>
            <a:ext cx="10578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 are ____s. 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7524" r="8307" b="7210"/>
          <a:stretch/>
        </p:blipFill>
        <p:spPr>
          <a:xfrm>
            <a:off x="-1" y="0"/>
            <a:ext cx="12192001" cy="68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10310" r="15674" b="9439"/>
          <a:stretch/>
        </p:blipFill>
        <p:spPr>
          <a:xfrm>
            <a:off x="0" y="0"/>
            <a:ext cx="12192000" cy="68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6" r="8307" b="16127"/>
          <a:stretch/>
        </p:blipFill>
        <p:spPr>
          <a:xfrm>
            <a:off x="-1" y="0"/>
            <a:ext cx="12091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 banana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87" y="1901551"/>
            <a:ext cx="8850367" cy="49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0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9474" r="14577" b="9996"/>
          <a:stretch/>
        </p:blipFill>
        <p:spPr>
          <a:xfrm>
            <a:off x="0" y="0"/>
            <a:ext cx="12192000" cy="68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t="9195" r="10971" b="9996"/>
          <a:stretch/>
        </p:blipFill>
        <p:spPr>
          <a:xfrm>
            <a:off x="-1" y="-1"/>
            <a:ext cx="12192001" cy="69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6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12539" r="14264" b="7210"/>
          <a:stretch/>
        </p:blipFill>
        <p:spPr>
          <a:xfrm>
            <a:off x="0" y="0"/>
            <a:ext cx="12192000" cy="68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4" r="7442" b="18356"/>
          <a:stretch/>
        </p:blipFill>
        <p:spPr>
          <a:xfrm>
            <a:off x="0" y="1560785"/>
            <a:ext cx="12117592" cy="258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47928" r="5642" b="20584"/>
          <a:stretch/>
        </p:blipFill>
        <p:spPr>
          <a:xfrm>
            <a:off x="0" y="2222938"/>
            <a:ext cx="12200835" cy="23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7" b="4957"/>
          <a:stretch/>
        </p:blipFill>
        <p:spPr>
          <a:xfrm>
            <a:off x="0" y="0"/>
            <a:ext cx="12268535" cy="6858000"/>
          </a:xfrm>
        </p:spPr>
      </p:pic>
    </p:spTree>
    <p:extLst>
      <p:ext uri="{BB962C8B-B14F-4D97-AF65-F5344CB8AC3E}">
        <p14:creationId xmlns:p14="http://schemas.microsoft.com/office/powerpoint/2010/main" val="2177059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zh-TW" sz="6600" kern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Homework this week</a:t>
            </a:r>
            <a:endParaRPr lang="zh-TW" altLang="en-US" sz="6600" kern="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42000" y="1710392"/>
            <a:ext cx="11966590" cy="1877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kern="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聽</a:t>
            </a:r>
            <a:r>
              <a:rPr lang="en-US" altLang="zh-TW" sz="3600" kern="0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Listening</a:t>
            </a:r>
            <a:r>
              <a:rPr lang="en-US" altLang="zh-TW" sz="3600" kern="0" dirty="0" err="1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:CD2</a:t>
            </a:r>
            <a:r>
              <a:rPr lang="en-US" altLang="zh-TW" sz="3600" kern="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(</a:t>
            </a:r>
            <a:r>
              <a:rPr lang="zh-TW" altLang="en-US" sz="3600" kern="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第</a:t>
            </a:r>
            <a:r>
              <a:rPr lang="en-US" altLang="zh-TW" sz="3600" kern="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2~6</a:t>
            </a:r>
            <a:r>
              <a:rPr lang="zh-TW" altLang="en-US" sz="3600" kern="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首</a:t>
            </a:r>
            <a:r>
              <a:rPr lang="en-US" altLang="zh-TW" sz="36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)</a:t>
            </a:r>
            <a:r>
              <a:rPr lang="zh-TW" altLang="en-US" sz="3600" kern="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，每</a:t>
            </a:r>
            <a:r>
              <a:rPr lang="zh-TW" altLang="en-US" sz="36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聽</a:t>
            </a:r>
            <a:r>
              <a:rPr lang="en-US" altLang="zh-TW" sz="36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3</a:t>
            </a:r>
            <a:r>
              <a:rPr lang="zh-TW" altLang="en-US" sz="36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遍請家長簽名。</a:t>
            </a:r>
          </a:p>
          <a:p>
            <a:pPr>
              <a:defRPr/>
            </a:pPr>
            <a:r>
              <a:rPr lang="zh-TW" altLang="en-US" sz="3600" kern="0" dirty="0" smtClean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唸</a:t>
            </a:r>
            <a:r>
              <a:rPr lang="en-US" altLang="zh-TW" sz="3600" kern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Speaking</a:t>
            </a:r>
            <a:r>
              <a:rPr lang="en-US" altLang="zh-TW" sz="3600" kern="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:</a:t>
            </a:r>
            <a:r>
              <a:rPr lang="zh-TW" altLang="en-US" sz="3600" kern="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聽</a:t>
            </a:r>
            <a:r>
              <a:rPr lang="en-US" altLang="zh-TW" sz="3600" kern="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CD</a:t>
            </a:r>
            <a:r>
              <a:rPr lang="zh-TW" altLang="en-US" sz="3600" kern="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時跟著大聲唸。</a:t>
            </a:r>
            <a:endParaRPr lang="zh-TW" altLang="en-US" sz="3600" kern="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zh-TW" altLang="en-US" sz="3600" kern="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寫</a:t>
            </a:r>
            <a:r>
              <a:rPr lang="en-US" altLang="zh-TW" sz="3600" kern="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Writing</a:t>
            </a:r>
            <a:r>
              <a:rPr lang="en-US" altLang="zh-TW" sz="3600" kern="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:</a:t>
            </a:r>
            <a:r>
              <a:rPr lang="zh-TW" altLang="en-US" sz="4400" b="1" kern="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英語習寫簿單字</a:t>
            </a:r>
            <a:r>
              <a:rPr lang="en-US" altLang="zh-TW" sz="4400" b="1" kern="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+</a:t>
            </a:r>
            <a:r>
              <a:rPr lang="zh-TW" altLang="en-US" sz="4400" b="1" kern="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句型，下週一交。</a:t>
            </a:r>
            <a:endParaRPr lang="zh-TW" altLang="en-US" sz="3600" kern="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88" y="3711343"/>
            <a:ext cx="4195543" cy="314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dirty="0" smtClean="0">
                <a:latin typeface="Comic Sans MS" panose="030F0702030302020204" pitchFamily="66" charset="0"/>
              </a:rPr>
              <a:t>bananas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23" y="1975287"/>
            <a:ext cx="6327884" cy="491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63" y="2362546"/>
            <a:ext cx="7999029" cy="4495454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an apple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dirty="0" smtClean="0">
                <a:latin typeface="Comic Sans MS" panose="030F0702030302020204" pitchFamily="66" charset="0"/>
              </a:rPr>
              <a:t>apples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17" y="2311948"/>
            <a:ext cx="8103476" cy="452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01" y="1992433"/>
            <a:ext cx="5724197" cy="486556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 watermelon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56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watermelons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4" y="1980543"/>
            <a:ext cx="9029043" cy="48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n orange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36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2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oranges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93" y="2311400"/>
            <a:ext cx="68199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106</Words>
  <Application>Microsoft Office PowerPoint</Application>
  <PresentationFormat>寬螢幕</PresentationFormat>
  <Paragraphs>34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26</vt:i4>
      </vt:variant>
    </vt:vector>
  </HeadingPairs>
  <TitlesOfParts>
    <vt:vector size="35" baseType="lpstr">
      <vt:lpstr>宋体</vt:lpstr>
      <vt:lpstr>新細明體</vt:lpstr>
      <vt:lpstr>Arial</vt:lpstr>
      <vt:lpstr>Arial Rounded MT Bold</vt:lpstr>
      <vt:lpstr>Calibri</vt:lpstr>
      <vt:lpstr>Calibri Light</vt:lpstr>
      <vt:lpstr>Comic Sans MS</vt:lpstr>
      <vt:lpstr>Office 佈景主題</vt:lpstr>
      <vt:lpstr>Day_Dreaming_SHIP_TP102737818</vt:lpstr>
      <vt:lpstr>What are these?</vt:lpstr>
      <vt:lpstr>a banana</vt:lpstr>
      <vt:lpstr>PowerPoint 簡報</vt:lpstr>
      <vt:lpstr>an apple</vt:lpstr>
      <vt:lpstr>PowerPoint 簡報</vt:lpstr>
      <vt:lpstr>a watermelon</vt:lpstr>
      <vt:lpstr>watermelons</vt:lpstr>
      <vt:lpstr>an orange</vt:lpstr>
      <vt:lpstr>oranges</vt:lpstr>
      <vt:lpstr>a papaya</vt:lpstr>
      <vt:lpstr>papayas</vt:lpstr>
      <vt:lpstr>a grape</vt:lpstr>
      <vt:lpstr>grapes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葉德涵</cp:lastModifiedBy>
  <cp:revision>26</cp:revision>
  <dcterms:created xsi:type="dcterms:W3CDTF">2016-11-08T07:05:37Z</dcterms:created>
  <dcterms:modified xsi:type="dcterms:W3CDTF">2016-11-09T09:12:29Z</dcterms:modified>
</cp:coreProperties>
</file>